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61" r:id="rId3"/>
    <p:sldId id="284" r:id="rId4"/>
    <p:sldId id="282" r:id="rId5"/>
    <p:sldId id="273" r:id="rId6"/>
    <p:sldId id="267" r:id="rId7"/>
    <p:sldId id="274" r:id="rId8"/>
    <p:sldId id="271" r:id="rId9"/>
    <p:sldId id="283" r:id="rId10"/>
    <p:sldId id="276" r:id="rId11"/>
    <p:sldId id="278" r:id="rId12"/>
    <p:sldId id="277" r:id="rId13"/>
    <p:sldId id="280" r:id="rId14"/>
    <p:sldId id="262" r:id="rId15"/>
    <p:sldId id="265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29F6-E1DE-4710-97EA-20FFC0F2D36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8572-C92D-4DD4-85CB-E369BD62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4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8AE0-1F45-407C-AF93-521DEEC7B6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5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19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6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4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5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1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7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38675-10AA-45BA-8B08-BE36B4A36D4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4AF22C-59FC-471A-AE49-7D41140A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texasgas.com/wp-content/uploads/2015/03/PHMSA-log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2.jpeg"/><Relationship Id="rId4" Type="http://schemas.openxmlformats.org/officeDocument/2006/relationships/image" Target="../media/image26.jpeg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1.JPG"/><Relationship Id="rId7" Type="http://schemas.openxmlformats.org/officeDocument/2006/relationships/image" Target="../media/image3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9.jpg"/><Relationship Id="rId4" Type="http://schemas.openxmlformats.org/officeDocument/2006/relationships/image" Target="../media/image32.jpg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6.JPG"/><Relationship Id="rId7" Type="http://schemas.openxmlformats.org/officeDocument/2006/relationships/image" Target="../media/image1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m/url?sa=i&amp;source=images&amp;cd=&amp;cad=rja&amp;docid=CSbeHQilRv6YYM&amp;tbnid=GPAt9qVIy4haxM:&amp;ved=0CAgQjRwwAA&amp;url=http://www.propublica.org/article/pipelines-explained-how-safe-are-americas-2.5-million-miles-of-pipelines&amp;ei=q3gPUo-1Bafg2wWd0IDoDQ&amp;psig=AFQjCNFvmTFmssET0q8Zu51734y7mXuN6A&amp;ust=13768320431548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16803" y="0"/>
            <a:ext cx="11675197" cy="102748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3083863"/>
            <a:ext cx="5225243" cy="20946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02" y="1393277"/>
            <a:ext cx="6611553" cy="1547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96" y="5920997"/>
            <a:ext cx="1343307" cy="798980"/>
          </a:xfrm>
          <a:prstGeom prst="rect">
            <a:avLst/>
          </a:prstGeom>
        </p:spPr>
      </p:pic>
      <p:pic>
        <p:nvPicPr>
          <p:cNvPr id="1026" name="Picture 1" descr="Description: Description: cid:image004.png@01CE5153.1696A5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71" y="5842922"/>
            <a:ext cx="833318" cy="8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HMSA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18" y="5877260"/>
            <a:ext cx="1370454" cy="8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258" y="1385353"/>
            <a:ext cx="9617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Blip>
                <a:blip r:embed="rId2"/>
              </a:buBlip>
            </a:pPr>
            <a:endParaRPr lang="en-US" sz="40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773" y="2890054"/>
            <a:ext cx="4290961" cy="2699582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93004" y="1342319"/>
            <a:ext cx="4263043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Longview Power Generation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Maidsville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WV</a:t>
            </a:r>
          </a:p>
          <a:p>
            <a:pPr marL="342900" lvl="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Primary Energy Source-Coal</a:t>
            </a:r>
          </a:p>
          <a:p>
            <a:pPr marL="342900" lvl="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Natural Gas Ignition- Dominion Pipeline-Sole Source</a:t>
            </a:r>
          </a:p>
          <a:p>
            <a:pPr marL="342900" lvl="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Requires 1,600-1,900 MCFH 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7-10 Hours</a:t>
            </a:r>
          </a:p>
          <a:p>
            <a:pPr marL="342900" lvl="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ISSUE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-Both Winter Curtailment and Integrity Ops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6174" y="1944684"/>
            <a:ext cx="3026318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Thigpen’s virtual LNG pipeline solution for Longview Power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Longview Power Case Study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107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2" y="1414890"/>
            <a:ext cx="3289500" cy="2198771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258" y="1414890"/>
            <a:ext cx="9617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Blip>
                <a:blip r:embed="rId3"/>
              </a:buBlip>
            </a:pPr>
            <a:endParaRPr lang="en-US" sz="40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6" y="3806555"/>
            <a:ext cx="3298156" cy="2198771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Longview Power Case Study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5" y="1917920"/>
            <a:ext cx="5629259" cy="375284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9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258" y="1414890"/>
            <a:ext cx="9617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Blip>
                <a:blip r:embed="rId2"/>
              </a:buBlip>
            </a:pPr>
            <a:endParaRPr lang="en-US" sz="40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15" y="1462476"/>
            <a:ext cx="1809750" cy="120967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67" y="1462476"/>
            <a:ext cx="4373175" cy="291545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15" y="3017648"/>
            <a:ext cx="1809750" cy="120967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15" y="4572821"/>
            <a:ext cx="1809750" cy="120967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67" y="4522997"/>
            <a:ext cx="1809750" cy="120967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92" y="4572820"/>
            <a:ext cx="1809750" cy="120967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Longview Power Case Study</a:t>
            </a:r>
          </a:p>
        </p:txBody>
      </p:sp>
    </p:spTree>
    <p:extLst>
      <p:ext uri="{BB962C8B-B14F-4D97-AF65-F5344CB8AC3E}">
        <p14:creationId xmlns:p14="http://schemas.microsoft.com/office/powerpoint/2010/main" val="24796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258" y="1414890"/>
            <a:ext cx="9617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Blip>
                <a:blip r:embed="rId2"/>
              </a:buBlip>
            </a:pPr>
            <a:endParaRPr lang="en-US" sz="40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91" y="1664257"/>
            <a:ext cx="5293888" cy="3970416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1414890"/>
            <a:ext cx="2507041" cy="1675759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7" y="4208280"/>
            <a:ext cx="2496388" cy="1668638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71" y="1405940"/>
            <a:ext cx="2419731" cy="1617399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09" y="4136314"/>
            <a:ext cx="2604053" cy="1740604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Longview Power Case Study</a:t>
            </a:r>
          </a:p>
        </p:txBody>
      </p:sp>
    </p:spTree>
    <p:extLst>
      <p:ext uri="{BB962C8B-B14F-4D97-AF65-F5344CB8AC3E}">
        <p14:creationId xmlns:p14="http://schemas.microsoft.com/office/powerpoint/2010/main" val="11539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8" y="1412364"/>
            <a:ext cx="6253316" cy="19588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25" y="3442702"/>
            <a:ext cx="3153689" cy="2365267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15" y="1340907"/>
            <a:ext cx="3396588" cy="2264655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57" y="3605562"/>
            <a:ext cx="3400585" cy="2550439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014" y="4140712"/>
            <a:ext cx="7145616" cy="2016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INDUSTRIAL &amp; PIPELINE EXPERIENCE </a:t>
            </a:r>
          </a:p>
        </p:txBody>
      </p:sp>
    </p:spTree>
    <p:extLst>
      <p:ext uri="{BB962C8B-B14F-4D97-AF65-F5344CB8AC3E}">
        <p14:creationId xmlns:p14="http://schemas.microsoft.com/office/powerpoint/2010/main" val="16168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3" y="1592000"/>
            <a:ext cx="5131256" cy="3922775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28" y="1229033"/>
            <a:ext cx="4725867" cy="4600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Thigpen Energy Virtual Pipeline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817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2748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03" y="1703875"/>
            <a:ext cx="10382845" cy="3791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Contact Us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4" y="5201194"/>
            <a:ext cx="758952" cy="758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78" y="5189002"/>
            <a:ext cx="878463" cy="878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43" y="5204180"/>
            <a:ext cx="848106" cy="8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00409" y="4004959"/>
            <a:ext cx="44074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at Thigpen Energy, we take safety very seriously.  Our company’s culture is one of safety above all else and customer satisfaction in a close second place.  It is those core values that drive our successes…period!</a:t>
            </a:r>
          </a:p>
          <a:p>
            <a:pPr defTabSz="457200"/>
            <a:endParaRPr lang="en-US" sz="15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Jim Schauer</a:t>
            </a:r>
          </a:p>
          <a:p>
            <a:pPr defTabSz="457200"/>
            <a:r>
              <a:rPr lang="en-US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CEO, Thigpen Energy</a:t>
            </a:r>
            <a:endParaRPr lang="en-US" sz="15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8151" y="1578250"/>
            <a:ext cx="44100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Impeccable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safety record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ISNetworld Approved for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CenterPoint Energy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Kinder Morgan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 Energy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Apache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Anadarko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Energy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Newfield Exploration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 of Energy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Worldnet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 of DISA</a:t>
            </a:r>
          </a:p>
          <a:p>
            <a:pPr marL="285750" indent="-285750">
              <a:buBlip>
                <a:blip r:embed="rId4"/>
              </a:buBlip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goal is 100% customer satisfaction while providing the safest work practices possible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Thigpen Energy HS&amp;E Commitment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9598" y="1766569"/>
            <a:ext cx="2327817" cy="17458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2" y="1842628"/>
            <a:ext cx="2576731" cy="15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9767" y="255164"/>
            <a:ext cx="10972800" cy="517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i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endParaRPr lang="en-US" sz="3300" i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83023" y="1665354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dirty="0" smtClean="0"/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8258" y="1473582"/>
            <a:ext cx="11241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Randall Hackworth</a:t>
            </a:r>
            <a:endParaRPr lang="en-US" sz="4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67" y="5920997"/>
            <a:ext cx="1343307" cy="798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1365294"/>
            <a:ext cx="5522976" cy="45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9767" y="255164"/>
            <a:ext cx="10972800" cy="517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i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endParaRPr lang="en-US" sz="3300" i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83023" y="1665354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dirty="0" smtClean="0"/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6803" y="733246"/>
            <a:ext cx="976952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LNG- Cryogenic to minus -265 degrees. 97% + Pure Methane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 LNG tanker 830 MCF vs CNG tube truck of 140 MCF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Efficient- One (1) LNG tanker can deliver 100 MCF/D for 8 days vs SIX (6) CNG tube trailers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LNG low pressure (5-70 psi) 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Benefits and Efficiencies of LNG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24" y="3355847"/>
            <a:ext cx="5636876" cy="299091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538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1193" y="1457189"/>
            <a:ext cx="84516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>
                <a:solidFill>
                  <a:srgbClr val="032E4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If it is the Safe and Reliable Natural Gas Grid, then why are there supply disruptions?</a:t>
            </a:r>
            <a:endParaRPr lang="en-US" sz="4400" i="1" dirty="0">
              <a:effectLst/>
              <a:latin typeface="Calibri" panose="020F050202020403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5" name="AutoShape 2" descr="Image result for question mark image"/>
          <p:cNvSpPr>
            <a:spLocks noChangeAspect="1" noChangeArrowheads="1"/>
          </p:cNvSpPr>
          <p:nvPr/>
        </p:nvSpPr>
        <p:spPr bwMode="auto">
          <a:xfrm>
            <a:off x="-31750" y="-136525"/>
            <a:ext cx="12287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5" y="3560456"/>
            <a:ext cx="839027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348" y="4336772"/>
            <a:ext cx="841321" cy="1463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416" y="3492356"/>
            <a:ext cx="841321" cy="1463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83" y="4336772"/>
            <a:ext cx="841321" cy="1463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59" y="4107901"/>
            <a:ext cx="839027" cy="146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Natural Gas Supply Disruption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707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http://www.propublica.org/images/ngen/gypsy_big_image/pipeline_line_map-630x420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14" y="3273155"/>
            <a:ext cx="4285575" cy="2754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9536" y="1520553"/>
            <a:ext cx="9405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Rather…It is from maintaining the most reliable and safest natural gas infrastructure and grid, that there WILL be potential NG supply disruptions…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Natural Gas Supply Disruption</a:t>
            </a:r>
          </a:p>
        </p:txBody>
      </p:sp>
    </p:spTree>
    <p:extLst>
      <p:ext uri="{BB962C8B-B14F-4D97-AF65-F5344CB8AC3E}">
        <p14:creationId xmlns:p14="http://schemas.microsoft.com/office/powerpoint/2010/main" val="30106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76" y="1329388"/>
            <a:ext cx="4609914" cy="2605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" y="1325324"/>
            <a:ext cx="4660119" cy="260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688" y="3468827"/>
            <a:ext cx="4563501" cy="2579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PG&amp;E San Bruno, CA 30”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909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9767" y="255164"/>
            <a:ext cx="10972800" cy="517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i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endParaRPr lang="en-US" sz="3300" i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83023" y="1665354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dirty="0" smtClean="0"/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8258" y="1473958"/>
            <a:ext cx="1124103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Winter Curtailment and Supply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800100" lvl="1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Pipeline Safety and Maintenance Ops          aka…“Integrity Projects”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0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en-US" sz="4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Emergency Situations</a:t>
            </a:r>
            <a:endParaRPr lang="en-US" sz="4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143000" marR="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6803" y="0"/>
            <a:ext cx="11675197" cy="102748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Natural Gas Supply Disruption</a:t>
            </a:r>
          </a:p>
        </p:txBody>
      </p:sp>
    </p:spTree>
    <p:extLst>
      <p:ext uri="{BB962C8B-B14F-4D97-AF65-F5344CB8AC3E}">
        <p14:creationId xmlns:p14="http://schemas.microsoft.com/office/powerpoint/2010/main" val="1135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3" y="1017243"/>
            <a:ext cx="11675197" cy="2117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6174785"/>
            <a:ext cx="2329262" cy="545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0"/>
            <a:ext cx="516802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9" y="6174785"/>
            <a:ext cx="2040890" cy="54519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16803" y="0"/>
            <a:ext cx="11675197" cy="102748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/>
              <a:t>Longview Power Case Study</a:t>
            </a:r>
            <a:endParaRPr lang="en-US" sz="4800" b="1" dirty="0">
              <a:solidFill>
                <a:srgbClr val="90C226"/>
              </a:solidFill>
              <a:latin typeface="Bodoni MT" panose="020706030806060202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8258" y="1222812"/>
            <a:ext cx="917371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 Longview Power Maidsville, WV</a:t>
            </a:r>
          </a:p>
          <a:p>
            <a:pPr marL="742950" lvl="1" indent="-285750">
              <a:buBlip>
                <a:blip r:embed="rId5"/>
              </a:buBlip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Longview Power is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megawatt (net) electrical power generating facility located in Maidsville, West Virginia. At a cost of approximately $2.0 billion, Longview is the largest privately-funded project in state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history. *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(www.longviewpower.com)</a:t>
            </a:r>
          </a:p>
          <a:p>
            <a:pPr marL="742950" lvl="1" indent="-285750">
              <a:buBlip>
                <a:blip r:embed="rId5"/>
              </a:buBlip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October 2014, Thigpen Energy was contracted by Longview Power to provide one of the country’s largest LNG virtual pipeline solutions to date</a:t>
            </a:r>
          </a:p>
          <a:p>
            <a:endParaRPr lang="en-US" sz="1700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6" y="3666161"/>
            <a:ext cx="3865208" cy="2426678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65000"/>
              </a:prstClr>
            </a:outerShdw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115" y="3676666"/>
            <a:ext cx="3914605" cy="2405667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2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3151</TotalTime>
  <Words>357</Words>
  <Application>Microsoft Office PowerPoint</Application>
  <PresentationFormat>Widescreen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Arial</vt:lpstr>
      <vt:lpstr>Bodoni MT</vt:lpstr>
      <vt:lpstr>Calibri</vt:lpstr>
      <vt:lpstr>Rockwell</vt:lpstr>
      <vt:lpstr>Symbol</vt:lpstr>
      <vt:lpstr>Times New Roman</vt:lpstr>
      <vt:lpstr>Trebuchet MS</vt:lpstr>
      <vt:lpstr>Wingdings 3</vt:lpstr>
      <vt:lpstr>Facet</vt:lpstr>
      <vt:lpstr>PowerPoint Presentation</vt:lpstr>
      <vt:lpstr>Thigpen Energy HS&amp;E Commitment</vt:lpstr>
      <vt:lpstr>Randall Hackworth</vt:lpstr>
      <vt:lpstr>Benefits and Efficiencies of LNG</vt:lpstr>
      <vt:lpstr>Natural Gas Supply Disruption</vt:lpstr>
      <vt:lpstr>Natural Gas Supply Disruption</vt:lpstr>
      <vt:lpstr>PG&amp;E San Bruno, CA 30”</vt:lpstr>
      <vt:lpstr>Natural Gas Supply Disruption</vt:lpstr>
      <vt:lpstr>PowerPoint Presentation</vt:lpstr>
      <vt:lpstr>Longview Power Case Study</vt:lpstr>
      <vt:lpstr>Longview Power Case Study</vt:lpstr>
      <vt:lpstr>Longview Power Case Study</vt:lpstr>
      <vt:lpstr>Longview Power Case Study</vt:lpstr>
      <vt:lpstr>INDUSTRIAL &amp; PIPELINE EXPERIENCE </vt:lpstr>
      <vt:lpstr>Thigpen Energy Virtual Pipeline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Leticia Reed</dc:creator>
  <cp:lastModifiedBy>Microsoft account</cp:lastModifiedBy>
  <cp:revision>95</cp:revision>
  <dcterms:created xsi:type="dcterms:W3CDTF">2015-09-08T16:41:07Z</dcterms:created>
  <dcterms:modified xsi:type="dcterms:W3CDTF">2015-11-13T13:38:53Z</dcterms:modified>
</cp:coreProperties>
</file>